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2"/>
  </p:notesMasterIdLst>
  <p:sldIdLst>
    <p:sldId id="436" r:id="rId2"/>
    <p:sldId id="391" r:id="rId3"/>
    <p:sldId id="445" r:id="rId4"/>
    <p:sldId id="446" r:id="rId5"/>
    <p:sldId id="453" r:id="rId6"/>
    <p:sldId id="447" r:id="rId7"/>
    <p:sldId id="448" r:id="rId8"/>
    <p:sldId id="450" r:id="rId9"/>
    <p:sldId id="451" r:id="rId10"/>
    <p:sldId id="452" r:id="rId11"/>
  </p:sldIdLst>
  <p:sldSz cx="12192000" cy="6858000"/>
  <p:notesSz cx="6808788" cy="9940925"/>
  <p:embeddedFontLst>
    <p:embeddedFont>
      <p:font typeface="Ignis et Glacies Sharp" charset="-52"/>
      <p:regular r:id="rId13"/>
    </p:embeddedFont>
    <p:embeddedFont>
      <p:font typeface="Tahoma" pitchFamily="34" charset="0"/>
      <p:regular r:id="rId14"/>
      <p:bold r:id="rId15"/>
    </p:embeddedFont>
    <p:embeddedFont>
      <p:font typeface="Calibri Light" pitchFamily="34" charset="0"/>
      <p:regular r:id="rId16"/>
      <p: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391"/>
            <p14:sldId id="445"/>
            <p14:sldId id="446"/>
            <p14:sldId id="453"/>
            <p14:sldId id="447"/>
            <p14:sldId id="448"/>
            <p14:sldId id="450"/>
            <p14:sldId id="451"/>
            <p14:sldId id="452"/>
          </p14:sldIdLst>
        </p14:section>
      </p14:sectionLst>
    </p:ext>
    <p:ext uri="{EFAFB233-063F-42B5-8137-9DF3F51BA10A}">
      <p15:sldGuideLst xmlns:p15="http://schemas.microsoft.com/office/powerpoint/2012/main" xmlns="">
        <p15:guide id="3" orient="horz" pos="12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:p15="http://schemas.microsoft.com/office/powerpoint/2012/main" xmlns="" userId="S-1-5-21-3131311301-2991779649-3226889198-3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77"/>
    <a:srgbClr val="CCFF66"/>
    <a:srgbClr val="00FF00"/>
    <a:srgbClr val="006D5C"/>
    <a:srgbClr val="91C44C"/>
    <a:srgbClr val="000066"/>
    <a:srgbClr val="010B23"/>
    <a:srgbClr val="4145A8"/>
    <a:srgbClr val="99CCFF"/>
    <a:srgbClr val="BFD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C9C9CC-D067-4202-A76A-579789603EC2}" v="258" dt="2020-06-14T08:47:40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05" autoAdjust="0"/>
    <p:restoredTop sz="94552" autoAdjust="0"/>
  </p:normalViewPr>
  <p:slideViewPr>
    <p:cSldViewPr snapToObjects="1">
      <p:cViewPr>
        <p:scale>
          <a:sx n="75" d="100"/>
          <a:sy n="75" d="100"/>
        </p:scale>
        <p:origin x="-1099" y="-187"/>
      </p:cViewPr>
      <p:guideLst>
        <p:guide orient="horz" pos="1271"/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2FC9C9CC-D067-4202-A76A-579789603EC2}"/>
    <pc:docChg chg="modSld">
      <pc:chgData name="" userId="" providerId="" clId="Web-{2FC9C9CC-D067-4202-A76A-579789603EC2}" dt="2020-06-14T08:45:17.703" v="187" actId="14100"/>
      <pc:docMkLst>
        <pc:docMk/>
      </pc:docMkLst>
      <pc:sldChg chg="modSp">
        <pc:chgData name="" userId="" providerId="" clId="Web-{2FC9C9CC-D067-4202-A76A-579789603EC2}" dt="2020-06-14T08:35:47.775" v="60" actId="20577"/>
        <pc:sldMkLst>
          <pc:docMk/>
          <pc:sldMk cId="1878057804" sldId="445"/>
        </pc:sldMkLst>
        <pc:spChg chg="mod">
          <ac:chgData name="" userId="" providerId="" clId="Web-{2FC9C9CC-D067-4202-A76A-579789603EC2}" dt="2020-06-14T08:35:47.775" v="60" actId="20577"/>
          <ac:spMkLst>
            <pc:docMk/>
            <pc:sldMk cId="1878057804" sldId="445"/>
            <ac:spMk id="6" creationId="{00000000-0000-0000-0000-000000000000}"/>
          </ac:spMkLst>
        </pc:spChg>
        <pc:spChg chg="mod">
          <ac:chgData name="" userId="" providerId="" clId="Web-{2FC9C9CC-D067-4202-A76A-579789603EC2}" dt="2020-06-14T08:35:12.944" v="45" actId="20577"/>
          <ac:spMkLst>
            <pc:docMk/>
            <pc:sldMk cId="1878057804" sldId="445"/>
            <ac:spMk id="225" creationId="{00000000-0000-0000-0000-000000000000}"/>
          </ac:spMkLst>
        </pc:spChg>
      </pc:sldChg>
      <pc:sldChg chg="addSp delSp modSp">
        <pc:chgData name="" userId="" providerId="" clId="Web-{2FC9C9CC-D067-4202-A76A-579789603EC2}" dt="2020-06-14T08:37:03.186" v="71" actId="1076"/>
        <pc:sldMkLst>
          <pc:docMk/>
          <pc:sldMk cId="3990832158" sldId="446"/>
        </pc:sldMkLst>
        <pc:spChg chg="add mod">
          <ac:chgData name="" userId="" providerId="" clId="Web-{2FC9C9CC-D067-4202-A76A-579789603EC2}" dt="2020-06-14T08:37:03.186" v="71" actId="1076"/>
          <ac:spMkLst>
            <pc:docMk/>
            <pc:sldMk cId="3990832158" sldId="446"/>
            <ac:spMk id="5" creationId="{B093B078-DDB7-4228-9C14-BC38A82F425F}"/>
          </ac:spMkLst>
        </pc:spChg>
        <pc:picChg chg="add del mod">
          <ac:chgData name="" userId="" providerId="" clId="Web-{2FC9C9CC-D067-4202-A76A-579789603EC2}" dt="2020-06-14T08:36:32.574" v="65"/>
          <ac:picMkLst>
            <pc:docMk/>
            <pc:sldMk cId="3990832158" sldId="446"/>
            <ac:picMk id="4" creationId="{35017202-3A76-40A9-A505-9CB68017874E}"/>
          </ac:picMkLst>
        </pc:picChg>
      </pc:sldChg>
      <pc:sldChg chg="addSp delSp modSp">
        <pc:chgData name="" userId="" providerId="" clId="Web-{2FC9C9CC-D067-4202-A76A-579789603EC2}" dt="2020-06-14T08:38:44.552" v="81"/>
        <pc:sldMkLst>
          <pc:docMk/>
          <pc:sldMk cId="1767452954" sldId="447"/>
        </pc:sldMkLst>
        <pc:spChg chg="mod">
          <ac:chgData name="" userId="" providerId="" clId="Web-{2FC9C9CC-D067-4202-A76A-579789603EC2}" dt="2020-06-14T08:37:38.016" v="79" actId="1076"/>
          <ac:spMkLst>
            <pc:docMk/>
            <pc:sldMk cId="1767452954" sldId="447"/>
            <ac:spMk id="2" creationId="{00000000-0000-0000-0000-000000000000}"/>
          </ac:spMkLst>
        </pc:spChg>
        <pc:spChg chg="mod">
          <ac:chgData name="" userId="" providerId="" clId="Web-{2FC9C9CC-D067-4202-A76A-579789603EC2}" dt="2020-06-14T08:37:34.219" v="78" actId="1076"/>
          <ac:spMkLst>
            <pc:docMk/>
            <pc:sldMk cId="1767452954" sldId="447"/>
            <ac:spMk id="3" creationId="{00000000-0000-0000-0000-000000000000}"/>
          </ac:spMkLst>
        </pc:spChg>
        <pc:spChg chg="add del">
          <ac:chgData name="" userId="" providerId="" clId="Web-{2FC9C9CC-D067-4202-A76A-579789603EC2}" dt="2020-06-14T08:38:44.552" v="81"/>
          <ac:spMkLst>
            <pc:docMk/>
            <pc:sldMk cId="1767452954" sldId="447"/>
            <ac:spMk id="13" creationId="{564420E0-C0D4-43B4-933F-E51F9C0634FC}"/>
          </ac:spMkLst>
        </pc:spChg>
      </pc:sldChg>
      <pc:sldChg chg="addSp delSp modSp">
        <pc:chgData name="" userId="" providerId="" clId="Web-{2FC9C9CC-D067-4202-A76A-579789603EC2}" dt="2020-06-14T08:43:52.291" v="174" actId="20577"/>
        <pc:sldMkLst>
          <pc:docMk/>
          <pc:sldMk cId="2940581157" sldId="448"/>
        </pc:sldMkLst>
        <pc:spChg chg="del">
          <ac:chgData name="" userId="" providerId="" clId="Web-{2FC9C9CC-D067-4202-A76A-579789603EC2}" dt="2020-06-14T08:42:02.815" v="128"/>
          <ac:spMkLst>
            <pc:docMk/>
            <pc:sldMk cId="2940581157" sldId="448"/>
            <ac:spMk id="11" creationId="{00000000-0000-0000-0000-000000000000}"/>
          </ac:spMkLst>
        </pc:spChg>
        <pc:spChg chg="del mod">
          <ac:chgData name="" userId="" providerId="" clId="Web-{2FC9C9CC-D067-4202-A76A-579789603EC2}" dt="2020-06-14T08:42:07.816" v="131"/>
          <ac:spMkLst>
            <pc:docMk/>
            <pc:sldMk cId="2940581157" sldId="448"/>
            <ac:spMk id="14" creationId="{00000000-0000-0000-0000-000000000000}"/>
          </ac:spMkLst>
        </pc:spChg>
        <pc:spChg chg="del">
          <ac:chgData name="" userId="" providerId="" clId="Web-{2FC9C9CC-D067-4202-A76A-579789603EC2}" dt="2020-06-14T08:42:17.285" v="137"/>
          <ac:spMkLst>
            <pc:docMk/>
            <pc:sldMk cId="2940581157" sldId="448"/>
            <ac:spMk id="19" creationId="{00000000-0000-0000-0000-000000000000}"/>
          </ac:spMkLst>
        </pc:spChg>
        <pc:spChg chg="del">
          <ac:chgData name="" userId="" providerId="" clId="Web-{2FC9C9CC-D067-4202-A76A-579789603EC2}" dt="2020-06-14T08:42:10.956" v="133"/>
          <ac:spMkLst>
            <pc:docMk/>
            <pc:sldMk cId="2940581157" sldId="448"/>
            <ac:spMk id="22" creationId="{00000000-0000-0000-0000-000000000000}"/>
          </ac:spMkLst>
        </pc:spChg>
        <pc:spChg chg="del mod">
          <ac:chgData name="" userId="" providerId="" clId="Web-{2FC9C9CC-D067-4202-A76A-579789603EC2}" dt="2020-06-14T08:42:15.816" v="136"/>
          <ac:spMkLst>
            <pc:docMk/>
            <pc:sldMk cId="2940581157" sldId="448"/>
            <ac:spMk id="23" creationId="{00000000-0000-0000-0000-000000000000}"/>
          </ac:spMkLst>
        </pc:spChg>
        <pc:spChg chg="mod">
          <ac:chgData name="" userId="" providerId="" clId="Web-{2FC9C9CC-D067-4202-A76A-579789603EC2}" dt="2020-06-14T08:40:53.701" v="125" actId="1076"/>
          <ac:spMkLst>
            <pc:docMk/>
            <pc:sldMk cId="2940581157" sldId="448"/>
            <ac:spMk id="64" creationId="{2185949D-510E-B640-98BC-CA920DF06249}"/>
          </ac:spMkLst>
        </pc:spChg>
        <pc:graphicFrameChg chg="add mod modGraphic">
          <ac:chgData name="" userId="" providerId="" clId="Web-{2FC9C9CC-D067-4202-A76A-579789603EC2}" dt="2020-06-14T08:43:52.291" v="174" actId="20577"/>
          <ac:graphicFrameMkLst>
            <pc:docMk/>
            <pc:sldMk cId="2940581157" sldId="448"/>
            <ac:graphicFrameMk id="2" creationId="{5B77DCA5-3E7E-43BE-B81C-EEE50B481CF8}"/>
          </ac:graphicFrameMkLst>
        </pc:graphicFrameChg>
        <pc:picChg chg="del">
          <ac:chgData name="" userId="" providerId="" clId="Web-{2FC9C9CC-D067-4202-A76A-579789603EC2}" dt="2020-06-14T08:42:08.362" v="132"/>
          <ac:picMkLst>
            <pc:docMk/>
            <pc:sldMk cId="2940581157" sldId="448"/>
            <ac:picMk id="25" creationId="{00000000-0000-0000-0000-000000000000}"/>
          </ac:picMkLst>
        </pc:picChg>
      </pc:sldChg>
      <pc:sldChg chg="modSp">
        <pc:chgData name="" userId="" providerId="" clId="Web-{2FC9C9CC-D067-4202-A76A-579789603EC2}" dt="2020-06-14T08:45:17.703" v="187" actId="14100"/>
        <pc:sldMkLst>
          <pc:docMk/>
          <pc:sldMk cId="1313145452" sldId="450"/>
        </pc:sldMkLst>
        <pc:spChg chg="mod">
          <ac:chgData name="" userId="" providerId="" clId="Web-{2FC9C9CC-D067-4202-A76A-579789603EC2}" dt="2020-06-14T08:45:17.703" v="187" actId="14100"/>
          <ac:spMkLst>
            <pc:docMk/>
            <pc:sldMk cId="1313145452" sldId="450"/>
            <ac:spMk id="5" creationId="{00000000-0000-0000-0000-000000000000}"/>
          </ac:spMkLst>
        </pc:spChg>
      </pc:sldChg>
    </pc:docChg>
  </pc:docChgLst>
  <pc:docChgLst>
    <pc:chgData clId="Web-{DA2D099A-2738-479E-8C4F-7CA267DD5F15}"/>
    <pc:docChg chg="modSld">
      <pc:chgData name="" userId="" providerId="" clId="Web-{DA2D099A-2738-479E-8C4F-7CA267DD5F15}" dt="2020-06-14T08:47:40.619" v="84" actId="20577"/>
      <pc:docMkLst>
        <pc:docMk/>
      </pc:docMkLst>
      <pc:sldChg chg="modSp">
        <pc:chgData name="" userId="" providerId="" clId="Web-{DA2D099A-2738-479E-8C4F-7CA267DD5F15}" dt="2020-06-14T08:46:21.739" v="23" actId="20577"/>
        <pc:sldMkLst>
          <pc:docMk/>
          <pc:sldMk cId="1313145452" sldId="450"/>
        </pc:sldMkLst>
        <pc:spChg chg="mod">
          <ac:chgData name="" userId="" providerId="" clId="Web-{DA2D099A-2738-479E-8C4F-7CA267DD5F15}" dt="2020-06-14T08:46:21.739" v="23" actId="20577"/>
          <ac:spMkLst>
            <pc:docMk/>
            <pc:sldMk cId="1313145452" sldId="450"/>
            <ac:spMk id="5" creationId="{00000000-0000-0000-0000-000000000000}"/>
          </ac:spMkLst>
        </pc:spChg>
      </pc:sldChg>
      <pc:sldChg chg="modSp">
        <pc:chgData name="" userId="" providerId="" clId="Web-{DA2D099A-2738-479E-8C4F-7CA267DD5F15}" dt="2020-06-14T08:47:38.322" v="82" actId="20577"/>
        <pc:sldMkLst>
          <pc:docMk/>
          <pc:sldMk cId="2414904924" sldId="452"/>
        </pc:sldMkLst>
        <pc:spChg chg="mod">
          <ac:chgData name="" userId="" providerId="" clId="Web-{DA2D099A-2738-479E-8C4F-7CA267DD5F15}" dt="2020-06-14T08:47:38.322" v="82" actId="20577"/>
          <ac:spMkLst>
            <pc:docMk/>
            <pc:sldMk cId="2414904924" sldId="452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915063-1E08-415B-8555-F5A6D35BADBB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987576FB-3E6C-4D8C-A439-EF49AABCA769}">
      <dgm:prSet phldr="0"/>
      <dgm:spPr/>
      <dgm:t>
        <a:bodyPr/>
        <a:lstStyle/>
        <a:p>
          <a:pPr algn="ctr" rtl="0"/>
          <a:r>
            <a:rPr lang="en-US" dirty="0">
              <a:latin typeface="Calibri Light"/>
            </a:rPr>
            <a:t>ANDROID</a:t>
          </a:r>
          <a:r>
            <a:rPr lang="en-US" b="0" i="0" u="none" strike="noStrike" cap="none" baseline="0" noProof="0" dirty="0">
              <a:latin typeface="Calibri Light"/>
              <a:cs typeface="Calibri Light"/>
            </a:rPr>
            <a:t> приложение</a:t>
          </a:r>
          <a:endParaRPr lang="en-US" b="0" i="0" u="none" strike="noStrike" cap="none" baseline="0" noProof="0" dirty="0" err="1">
            <a:latin typeface="Calibri Light"/>
            <a:cs typeface="Calibri Light"/>
          </a:endParaRPr>
        </a:p>
      </dgm:t>
    </dgm:pt>
    <dgm:pt modelId="{0D6898E9-D307-4B3B-AAE5-03AB8916D13B}" type="parTrans" cxnId="{99D018A6-4D19-46BA-925E-1507D593138A}">
      <dgm:prSet/>
      <dgm:spPr/>
      <dgm:t>
        <a:bodyPr/>
        <a:lstStyle/>
        <a:p>
          <a:endParaRPr lang="ru-RU"/>
        </a:p>
      </dgm:t>
    </dgm:pt>
    <dgm:pt modelId="{397A0486-52D9-4D9B-A049-4AF51A613F61}" type="sibTrans" cxnId="{99D018A6-4D19-46BA-925E-1507D593138A}">
      <dgm:prSet/>
      <dgm:spPr/>
      <dgm:t>
        <a:bodyPr/>
        <a:lstStyle/>
        <a:p>
          <a:endParaRPr lang="ru-RU"/>
        </a:p>
      </dgm:t>
    </dgm:pt>
    <dgm:pt modelId="{6BF19601-6A1D-4E73-BD07-3C3F8375F7D2}">
      <dgm:prSet phldr="0"/>
      <dgm:spPr/>
      <dgm:t>
        <a:bodyPr/>
        <a:lstStyle/>
        <a:p>
          <a:pPr rtl="0"/>
          <a:r>
            <a:rPr lang="en-US" dirty="0">
              <a:latin typeface="Calibri Light"/>
            </a:rPr>
            <a:t>iOS </a:t>
          </a:r>
          <a:r>
            <a:rPr lang="ru-RU" dirty="0">
              <a:latin typeface="Calibri Light"/>
            </a:rPr>
            <a:t>приложение</a:t>
          </a:r>
          <a:endParaRPr lang="ru-RU" dirty="0"/>
        </a:p>
      </dgm:t>
    </dgm:pt>
    <dgm:pt modelId="{A1A651FA-5395-4A52-9795-9313F02EB481}" type="parTrans" cxnId="{B09E6BAC-F39E-4543-895E-870283A267E4}">
      <dgm:prSet/>
      <dgm:spPr/>
      <dgm:t>
        <a:bodyPr/>
        <a:lstStyle/>
        <a:p>
          <a:endParaRPr lang="ru-RU"/>
        </a:p>
      </dgm:t>
    </dgm:pt>
    <dgm:pt modelId="{2CB5566B-D81A-4E87-88E9-1DE61DBF428A}" type="sibTrans" cxnId="{B09E6BAC-F39E-4543-895E-870283A267E4}">
      <dgm:prSet/>
      <dgm:spPr/>
      <dgm:t>
        <a:bodyPr/>
        <a:lstStyle/>
        <a:p>
          <a:endParaRPr lang="ru-RU"/>
        </a:p>
      </dgm:t>
    </dgm:pt>
    <dgm:pt modelId="{80849842-B94E-42A7-930C-6EFEB85C185B}">
      <dgm:prSet phldr="0"/>
      <dgm:spPr/>
      <dgm:t>
        <a:bodyPr/>
        <a:lstStyle/>
        <a:p>
          <a:pPr rtl="0"/>
          <a:r>
            <a:rPr lang="ru-RU" dirty="0"/>
            <a:t>Система обращений </a:t>
          </a:r>
          <a:r>
            <a:rPr lang="ru-RU" dirty="0">
              <a:latin typeface="Calibri Light"/>
            </a:rPr>
            <a:t>граждан по вопросам ЖКХ</a:t>
          </a:r>
          <a:endParaRPr lang="ru-RU" dirty="0"/>
        </a:p>
      </dgm:t>
    </dgm:pt>
    <dgm:pt modelId="{6AE8ABD9-113E-43C8-AE67-1A1F8E110AFE}" type="parTrans" cxnId="{97E9E097-B342-4245-968C-50A55498126D}">
      <dgm:prSet/>
      <dgm:spPr/>
      <dgm:t>
        <a:bodyPr/>
        <a:lstStyle/>
        <a:p>
          <a:endParaRPr lang="ru-RU"/>
        </a:p>
      </dgm:t>
    </dgm:pt>
    <dgm:pt modelId="{A4C9653A-9B56-447B-9562-C1A4BFC66E37}" type="sibTrans" cxnId="{97E9E097-B342-4245-968C-50A55498126D}">
      <dgm:prSet/>
      <dgm:spPr/>
      <dgm:t>
        <a:bodyPr/>
        <a:lstStyle/>
        <a:p>
          <a:endParaRPr lang="ru-RU"/>
        </a:p>
      </dgm:t>
    </dgm:pt>
    <dgm:pt modelId="{DBD4C52D-6CB2-4F20-A3B9-8BA90EF55A5A}">
      <dgm:prSet phldr="0"/>
      <dgm:spPr/>
      <dgm:t>
        <a:bodyPr/>
        <a:lstStyle/>
        <a:p>
          <a:r>
            <a:rPr lang="en-US" b="0" i="0" u="none" strike="noStrike" cap="none" baseline="0" noProof="0" dirty="0">
              <a:latin typeface="Calibri Light"/>
              <a:cs typeface="Calibri Light"/>
            </a:rPr>
            <a:t>Web-</a:t>
          </a:r>
          <a:r>
            <a:rPr lang="ru-RU" dirty="0"/>
            <a:t>сайт</a:t>
          </a:r>
        </a:p>
      </dgm:t>
    </dgm:pt>
    <dgm:pt modelId="{92A31C12-7A72-4B5F-991E-76C21BC1E5E3}" type="parTrans" cxnId="{04133B28-51A7-4773-B294-350EBC1CB183}">
      <dgm:prSet/>
      <dgm:spPr/>
      <dgm:t>
        <a:bodyPr/>
        <a:lstStyle/>
        <a:p>
          <a:endParaRPr lang="ru-RU"/>
        </a:p>
      </dgm:t>
    </dgm:pt>
    <dgm:pt modelId="{C78AC3EC-1943-4434-85ED-217F01A38862}" type="sibTrans" cxnId="{04133B28-51A7-4773-B294-350EBC1CB183}">
      <dgm:prSet/>
      <dgm:spPr/>
      <dgm:t>
        <a:bodyPr/>
        <a:lstStyle/>
        <a:p>
          <a:endParaRPr lang="ru-RU"/>
        </a:p>
      </dgm:t>
    </dgm:pt>
    <dgm:pt modelId="{3CB6943D-ACCC-4699-83E5-68A5EF7B1173}">
      <dgm:prSet phldr="0"/>
      <dgm:spPr/>
      <dgm:t>
        <a:bodyPr/>
        <a:lstStyle/>
        <a:p>
          <a:pPr rtl="0"/>
          <a:r>
            <a:rPr lang="ru-RU" dirty="0">
              <a:latin typeface="Calibri Light"/>
            </a:rPr>
            <a:t>Интеграция с Госуслугами</a:t>
          </a:r>
        </a:p>
      </dgm:t>
    </dgm:pt>
    <dgm:pt modelId="{35CC6627-85B8-4BEB-B0A5-ABB6F20AAABD}" type="parTrans" cxnId="{AF6A3BB1-4866-47D4-AD9A-76EC811C17E6}">
      <dgm:prSet/>
      <dgm:spPr/>
    </dgm:pt>
    <dgm:pt modelId="{8B0234A7-B140-4E83-95D3-BE44637E704F}" type="sibTrans" cxnId="{AF6A3BB1-4866-47D4-AD9A-76EC811C17E6}">
      <dgm:prSet/>
      <dgm:spPr/>
      <dgm:t>
        <a:bodyPr/>
        <a:lstStyle/>
        <a:p>
          <a:endParaRPr lang="ru-RU"/>
        </a:p>
      </dgm:t>
    </dgm:pt>
    <dgm:pt modelId="{16177408-9031-439F-B793-AE0EA4B4A488}" type="pres">
      <dgm:prSet presAssocID="{02915063-1E08-415B-8555-F5A6D35BADB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F637FB9-25DA-4C88-A31A-00780B9278A7}" type="pres">
      <dgm:prSet presAssocID="{987576FB-3E6C-4D8C-A439-EF49AABCA76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A98BF72-64A2-49BF-9DCC-4BF5CE059C22}" type="pres">
      <dgm:prSet presAssocID="{397A0486-52D9-4D9B-A049-4AF51A613F61}" presName="sibTrans" presStyleLbl="sibTrans2D1" presStyleIdx="0" presStyleCnt="5"/>
      <dgm:spPr/>
      <dgm:t>
        <a:bodyPr/>
        <a:lstStyle/>
        <a:p>
          <a:endParaRPr lang="ru-RU"/>
        </a:p>
      </dgm:t>
    </dgm:pt>
    <dgm:pt modelId="{E7E9BE0F-9F51-4A82-B74A-F8D6A7D8445F}" type="pres">
      <dgm:prSet presAssocID="{397A0486-52D9-4D9B-A049-4AF51A613F61}" presName="connectorText" presStyleLbl="sibTrans2D1" presStyleIdx="0" presStyleCnt="5"/>
      <dgm:spPr/>
      <dgm:t>
        <a:bodyPr/>
        <a:lstStyle/>
        <a:p>
          <a:endParaRPr lang="ru-RU"/>
        </a:p>
      </dgm:t>
    </dgm:pt>
    <dgm:pt modelId="{028D245F-80A0-497C-9697-907EF12BBBE4}" type="pres">
      <dgm:prSet presAssocID="{DBD4C52D-6CB2-4F20-A3B9-8BA90EF55A5A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24145E7-65E0-4AB2-AACF-42F5F382547E}" type="pres">
      <dgm:prSet presAssocID="{C78AC3EC-1943-4434-85ED-217F01A38862}" presName="sibTrans" presStyleLbl="sibTrans2D1" presStyleIdx="1" presStyleCnt="5"/>
      <dgm:spPr/>
      <dgm:t>
        <a:bodyPr/>
        <a:lstStyle/>
        <a:p>
          <a:endParaRPr lang="ru-RU"/>
        </a:p>
      </dgm:t>
    </dgm:pt>
    <dgm:pt modelId="{A1958DCA-E4D6-4DF5-92A1-FAA100CD60F7}" type="pres">
      <dgm:prSet presAssocID="{C78AC3EC-1943-4434-85ED-217F01A38862}" presName="connectorText" presStyleLbl="sibTrans2D1" presStyleIdx="1" presStyleCnt="5"/>
      <dgm:spPr/>
      <dgm:t>
        <a:bodyPr/>
        <a:lstStyle/>
        <a:p>
          <a:endParaRPr lang="ru-RU"/>
        </a:p>
      </dgm:t>
    </dgm:pt>
    <dgm:pt modelId="{D2149F8D-DC4B-4A8C-84B9-7E822C346E3E}" type="pres">
      <dgm:prSet presAssocID="{6BF19601-6A1D-4E73-BD07-3C3F8375F7D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AF20AA2-C523-45DF-B56C-75AE71055C66}" type="pres">
      <dgm:prSet presAssocID="{2CB5566B-D81A-4E87-88E9-1DE61DBF428A}" presName="sibTrans" presStyleLbl="sibTrans2D1" presStyleIdx="2" presStyleCnt="5"/>
      <dgm:spPr/>
      <dgm:t>
        <a:bodyPr/>
        <a:lstStyle/>
        <a:p>
          <a:endParaRPr lang="ru-RU"/>
        </a:p>
      </dgm:t>
    </dgm:pt>
    <dgm:pt modelId="{B151A34C-E104-4DBC-919B-E8432C53CF45}" type="pres">
      <dgm:prSet presAssocID="{2CB5566B-D81A-4E87-88E9-1DE61DBF428A}" presName="connectorText" presStyleLbl="sibTrans2D1" presStyleIdx="2" presStyleCnt="5"/>
      <dgm:spPr/>
      <dgm:t>
        <a:bodyPr/>
        <a:lstStyle/>
        <a:p>
          <a:endParaRPr lang="ru-RU"/>
        </a:p>
      </dgm:t>
    </dgm:pt>
    <dgm:pt modelId="{0E68E98A-474E-4F2D-946D-42F355ACB482}" type="pres">
      <dgm:prSet presAssocID="{80849842-B94E-42A7-930C-6EFEB85C185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4BD6CD-3872-4232-BE95-ED3508223F8C}" type="pres">
      <dgm:prSet presAssocID="{A4C9653A-9B56-447B-9562-C1A4BFC66E37}" presName="sibTrans" presStyleLbl="sibTrans2D1" presStyleIdx="3" presStyleCnt="5"/>
      <dgm:spPr/>
      <dgm:t>
        <a:bodyPr/>
        <a:lstStyle/>
        <a:p>
          <a:endParaRPr lang="ru-RU"/>
        </a:p>
      </dgm:t>
    </dgm:pt>
    <dgm:pt modelId="{328ED9A4-93CC-4C4A-966B-B4D425911F9C}" type="pres">
      <dgm:prSet presAssocID="{A4C9653A-9B56-447B-9562-C1A4BFC66E37}" presName="connectorText" presStyleLbl="sibTrans2D1" presStyleIdx="3" presStyleCnt="5"/>
      <dgm:spPr/>
      <dgm:t>
        <a:bodyPr/>
        <a:lstStyle/>
        <a:p>
          <a:endParaRPr lang="ru-RU"/>
        </a:p>
      </dgm:t>
    </dgm:pt>
    <dgm:pt modelId="{C9E6DAD1-7C52-4757-A4B1-2042CFB76039}" type="pres">
      <dgm:prSet presAssocID="{3CB6943D-ACCC-4699-83E5-68A5EF7B117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30F9B0-1B4C-40D9-A8C6-D085BC638388}" type="pres">
      <dgm:prSet presAssocID="{8B0234A7-B140-4E83-95D3-BE44637E704F}" presName="sibTrans" presStyleLbl="sibTrans2D1" presStyleIdx="4" presStyleCnt="5"/>
      <dgm:spPr/>
      <dgm:t>
        <a:bodyPr/>
        <a:lstStyle/>
        <a:p>
          <a:endParaRPr lang="ru-RU"/>
        </a:p>
      </dgm:t>
    </dgm:pt>
    <dgm:pt modelId="{EEA79066-2EEC-4367-B2A4-BB499CE54E97}" type="pres">
      <dgm:prSet presAssocID="{8B0234A7-B140-4E83-95D3-BE44637E704F}" presName="connectorText" presStyleLbl="sibTrans2D1" presStyleIdx="4" presStyleCnt="5"/>
      <dgm:spPr/>
      <dgm:t>
        <a:bodyPr/>
        <a:lstStyle/>
        <a:p>
          <a:endParaRPr lang="ru-RU"/>
        </a:p>
      </dgm:t>
    </dgm:pt>
  </dgm:ptLst>
  <dgm:cxnLst>
    <dgm:cxn modelId="{D206BA33-4206-42FA-AF4A-C8068A7AD1E8}" type="presOf" srcId="{3CB6943D-ACCC-4699-83E5-68A5EF7B1173}" destId="{C9E6DAD1-7C52-4757-A4B1-2042CFB76039}" srcOrd="0" destOrd="0" presId="urn:microsoft.com/office/officeart/2005/8/layout/cycle2"/>
    <dgm:cxn modelId="{228C43C0-0426-4306-BD4F-EDAA3E3FD1C6}" type="presOf" srcId="{DBD4C52D-6CB2-4F20-A3B9-8BA90EF55A5A}" destId="{028D245F-80A0-497C-9697-907EF12BBBE4}" srcOrd="0" destOrd="0" presId="urn:microsoft.com/office/officeart/2005/8/layout/cycle2"/>
    <dgm:cxn modelId="{D433885E-19C7-44FA-BE36-061989858F22}" type="presOf" srcId="{2CB5566B-D81A-4E87-88E9-1DE61DBF428A}" destId="{4AF20AA2-C523-45DF-B56C-75AE71055C66}" srcOrd="0" destOrd="0" presId="urn:microsoft.com/office/officeart/2005/8/layout/cycle2"/>
    <dgm:cxn modelId="{C2A5CEC2-DBBD-41EA-B32A-312313E78566}" type="presOf" srcId="{2CB5566B-D81A-4E87-88E9-1DE61DBF428A}" destId="{B151A34C-E104-4DBC-919B-E8432C53CF45}" srcOrd="1" destOrd="0" presId="urn:microsoft.com/office/officeart/2005/8/layout/cycle2"/>
    <dgm:cxn modelId="{04133B28-51A7-4773-B294-350EBC1CB183}" srcId="{02915063-1E08-415B-8555-F5A6D35BADBB}" destId="{DBD4C52D-6CB2-4F20-A3B9-8BA90EF55A5A}" srcOrd="1" destOrd="0" parTransId="{92A31C12-7A72-4B5F-991E-76C21BC1E5E3}" sibTransId="{C78AC3EC-1943-4434-85ED-217F01A38862}"/>
    <dgm:cxn modelId="{BC7E79B2-536F-4C60-86F1-79B54E40D4D8}" type="presOf" srcId="{A4C9653A-9B56-447B-9562-C1A4BFC66E37}" destId="{A94BD6CD-3872-4232-BE95-ED3508223F8C}" srcOrd="0" destOrd="0" presId="urn:microsoft.com/office/officeart/2005/8/layout/cycle2"/>
    <dgm:cxn modelId="{B23C7CC6-ABAE-41F0-9742-8A02D7001E05}" type="presOf" srcId="{A4C9653A-9B56-447B-9562-C1A4BFC66E37}" destId="{328ED9A4-93CC-4C4A-966B-B4D425911F9C}" srcOrd="1" destOrd="0" presId="urn:microsoft.com/office/officeart/2005/8/layout/cycle2"/>
    <dgm:cxn modelId="{28CDAFA5-8A80-4ECB-A525-3699ED42CFAE}" type="presOf" srcId="{80849842-B94E-42A7-930C-6EFEB85C185B}" destId="{0E68E98A-474E-4F2D-946D-42F355ACB482}" srcOrd="0" destOrd="0" presId="urn:microsoft.com/office/officeart/2005/8/layout/cycle2"/>
    <dgm:cxn modelId="{9EAEC54A-45C2-4355-B244-8334CF88AC2B}" type="presOf" srcId="{397A0486-52D9-4D9B-A049-4AF51A613F61}" destId="{E7E9BE0F-9F51-4A82-B74A-F8D6A7D8445F}" srcOrd="1" destOrd="0" presId="urn:microsoft.com/office/officeart/2005/8/layout/cycle2"/>
    <dgm:cxn modelId="{750C2097-AC8A-47E7-8E70-07710B5A2615}" type="presOf" srcId="{8B0234A7-B140-4E83-95D3-BE44637E704F}" destId="{EEA79066-2EEC-4367-B2A4-BB499CE54E97}" srcOrd="1" destOrd="0" presId="urn:microsoft.com/office/officeart/2005/8/layout/cycle2"/>
    <dgm:cxn modelId="{06DBF038-2368-445C-88FA-1A94D36D8DF1}" type="presOf" srcId="{397A0486-52D9-4D9B-A049-4AF51A613F61}" destId="{AA98BF72-64A2-49BF-9DCC-4BF5CE059C22}" srcOrd="0" destOrd="0" presId="urn:microsoft.com/office/officeart/2005/8/layout/cycle2"/>
    <dgm:cxn modelId="{C2C185A2-12A3-46CC-954D-76C2F789A637}" type="presOf" srcId="{C78AC3EC-1943-4434-85ED-217F01A38862}" destId="{B24145E7-65E0-4AB2-AACF-42F5F382547E}" srcOrd="0" destOrd="0" presId="urn:microsoft.com/office/officeart/2005/8/layout/cycle2"/>
    <dgm:cxn modelId="{99D018A6-4D19-46BA-925E-1507D593138A}" srcId="{02915063-1E08-415B-8555-F5A6D35BADBB}" destId="{987576FB-3E6C-4D8C-A439-EF49AABCA769}" srcOrd="0" destOrd="0" parTransId="{0D6898E9-D307-4B3B-AAE5-03AB8916D13B}" sibTransId="{397A0486-52D9-4D9B-A049-4AF51A613F61}"/>
    <dgm:cxn modelId="{AF6A3BB1-4866-47D4-AD9A-76EC811C17E6}" srcId="{02915063-1E08-415B-8555-F5A6D35BADBB}" destId="{3CB6943D-ACCC-4699-83E5-68A5EF7B1173}" srcOrd="4" destOrd="0" parTransId="{35CC6627-85B8-4BEB-B0A5-ABB6F20AAABD}" sibTransId="{8B0234A7-B140-4E83-95D3-BE44637E704F}"/>
    <dgm:cxn modelId="{3B09E4BE-5889-492B-BFE6-BF9D5341AD79}" type="presOf" srcId="{8B0234A7-B140-4E83-95D3-BE44637E704F}" destId="{3630F9B0-1B4C-40D9-A8C6-D085BC638388}" srcOrd="0" destOrd="0" presId="urn:microsoft.com/office/officeart/2005/8/layout/cycle2"/>
    <dgm:cxn modelId="{97E9E097-B342-4245-968C-50A55498126D}" srcId="{02915063-1E08-415B-8555-F5A6D35BADBB}" destId="{80849842-B94E-42A7-930C-6EFEB85C185B}" srcOrd="3" destOrd="0" parTransId="{6AE8ABD9-113E-43C8-AE67-1A1F8E110AFE}" sibTransId="{A4C9653A-9B56-447B-9562-C1A4BFC66E37}"/>
    <dgm:cxn modelId="{33C02BEC-C1D7-4C00-B067-F183FD9B95D6}" type="presOf" srcId="{987576FB-3E6C-4D8C-A439-EF49AABCA769}" destId="{5F637FB9-25DA-4C88-A31A-00780B9278A7}" srcOrd="0" destOrd="0" presId="urn:microsoft.com/office/officeart/2005/8/layout/cycle2"/>
    <dgm:cxn modelId="{7C39D4C4-3084-43D3-8216-D39DE6DCEF85}" type="presOf" srcId="{C78AC3EC-1943-4434-85ED-217F01A38862}" destId="{A1958DCA-E4D6-4DF5-92A1-FAA100CD60F7}" srcOrd="1" destOrd="0" presId="urn:microsoft.com/office/officeart/2005/8/layout/cycle2"/>
    <dgm:cxn modelId="{1E6D013E-4813-4DD4-96F6-1FBAA68C1B55}" type="presOf" srcId="{6BF19601-6A1D-4E73-BD07-3C3F8375F7D2}" destId="{D2149F8D-DC4B-4A8C-84B9-7E822C346E3E}" srcOrd="0" destOrd="0" presId="urn:microsoft.com/office/officeart/2005/8/layout/cycle2"/>
    <dgm:cxn modelId="{210764B0-6EE5-45BB-A9A1-657956B27FAB}" type="presOf" srcId="{02915063-1E08-415B-8555-F5A6D35BADBB}" destId="{16177408-9031-439F-B793-AE0EA4B4A488}" srcOrd="0" destOrd="0" presId="urn:microsoft.com/office/officeart/2005/8/layout/cycle2"/>
    <dgm:cxn modelId="{B09E6BAC-F39E-4543-895E-870283A267E4}" srcId="{02915063-1E08-415B-8555-F5A6D35BADBB}" destId="{6BF19601-6A1D-4E73-BD07-3C3F8375F7D2}" srcOrd="2" destOrd="0" parTransId="{A1A651FA-5395-4A52-9795-9313F02EB481}" sibTransId="{2CB5566B-D81A-4E87-88E9-1DE61DBF428A}"/>
    <dgm:cxn modelId="{71C5DD93-CA92-4E0B-836A-AA878A34B72D}" type="presParOf" srcId="{16177408-9031-439F-B793-AE0EA4B4A488}" destId="{5F637FB9-25DA-4C88-A31A-00780B9278A7}" srcOrd="0" destOrd="0" presId="urn:microsoft.com/office/officeart/2005/8/layout/cycle2"/>
    <dgm:cxn modelId="{9B6DEE38-2360-4F80-8778-5CA28CEE11C1}" type="presParOf" srcId="{16177408-9031-439F-B793-AE0EA4B4A488}" destId="{AA98BF72-64A2-49BF-9DCC-4BF5CE059C22}" srcOrd="1" destOrd="0" presId="urn:microsoft.com/office/officeart/2005/8/layout/cycle2"/>
    <dgm:cxn modelId="{27C88206-8D95-437E-9E0B-53931709DA2C}" type="presParOf" srcId="{AA98BF72-64A2-49BF-9DCC-4BF5CE059C22}" destId="{E7E9BE0F-9F51-4A82-B74A-F8D6A7D8445F}" srcOrd="0" destOrd="0" presId="urn:microsoft.com/office/officeart/2005/8/layout/cycle2"/>
    <dgm:cxn modelId="{13EDE548-5788-49EA-8535-2765240AFE3E}" type="presParOf" srcId="{16177408-9031-439F-B793-AE0EA4B4A488}" destId="{028D245F-80A0-497C-9697-907EF12BBBE4}" srcOrd="2" destOrd="0" presId="urn:microsoft.com/office/officeart/2005/8/layout/cycle2"/>
    <dgm:cxn modelId="{96EF975C-3B43-4A7D-9845-48616880F43E}" type="presParOf" srcId="{16177408-9031-439F-B793-AE0EA4B4A488}" destId="{B24145E7-65E0-4AB2-AACF-42F5F382547E}" srcOrd="3" destOrd="0" presId="urn:microsoft.com/office/officeart/2005/8/layout/cycle2"/>
    <dgm:cxn modelId="{DE81F9D9-68B3-4285-82CB-2FD32EE167B2}" type="presParOf" srcId="{B24145E7-65E0-4AB2-AACF-42F5F382547E}" destId="{A1958DCA-E4D6-4DF5-92A1-FAA100CD60F7}" srcOrd="0" destOrd="0" presId="urn:microsoft.com/office/officeart/2005/8/layout/cycle2"/>
    <dgm:cxn modelId="{22A3511C-0E11-441C-AA88-59BFEF64C091}" type="presParOf" srcId="{16177408-9031-439F-B793-AE0EA4B4A488}" destId="{D2149F8D-DC4B-4A8C-84B9-7E822C346E3E}" srcOrd="4" destOrd="0" presId="urn:microsoft.com/office/officeart/2005/8/layout/cycle2"/>
    <dgm:cxn modelId="{207E3286-7D99-4B1E-86F6-8EB1E57BA39F}" type="presParOf" srcId="{16177408-9031-439F-B793-AE0EA4B4A488}" destId="{4AF20AA2-C523-45DF-B56C-75AE71055C66}" srcOrd="5" destOrd="0" presId="urn:microsoft.com/office/officeart/2005/8/layout/cycle2"/>
    <dgm:cxn modelId="{C0EB661D-6E4C-4B11-869A-F664FC275A7C}" type="presParOf" srcId="{4AF20AA2-C523-45DF-B56C-75AE71055C66}" destId="{B151A34C-E104-4DBC-919B-E8432C53CF45}" srcOrd="0" destOrd="0" presId="urn:microsoft.com/office/officeart/2005/8/layout/cycle2"/>
    <dgm:cxn modelId="{BCFDEF43-3FC2-4B3C-ABBB-5147BFF3A832}" type="presParOf" srcId="{16177408-9031-439F-B793-AE0EA4B4A488}" destId="{0E68E98A-474E-4F2D-946D-42F355ACB482}" srcOrd="6" destOrd="0" presId="urn:microsoft.com/office/officeart/2005/8/layout/cycle2"/>
    <dgm:cxn modelId="{ECA92ABB-0D2B-4D9D-9EFA-2CF82E7F56B0}" type="presParOf" srcId="{16177408-9031-439F-B793-AE0EA4B4A488}" destId="{A94BD6CD-3872-4232-BE95-ED3508223F8C}" srcOrd="7" destOrd="0" presId="urn:microsoft.com/office/officeart/2005/8/layout/cycle2"/>
    <dgm:cxn modelId="{B788EDBD-6517-44FA-8E2D-8E963C4DB16C}" type="presParOf" srcId="{A94BD6CD-3872-4232-BE95-ED3508223F8C}" destId="{328ED9A4-93CC-4C4A-966B-B4D425911F9C}" srcOrd="0" destOrd="0" presId="urn:microsoft.com/office/officeart/2005/8/layout/cycle2"/>
    <dgm:cxn modelId="{64DFA2E1-EDD6-45EB-BA54-7BBFD774E315}" type="presParOf" srcId="{16177408-9031-439F-B793-AE0EA4B4A488}" destId="{C9E6DAD1-7C52-4757-A4B1-2042CFB76039}" srcOrd="8" destOrd="0" presId="urn:microsoft.com/office/officeart/2005/8/layout/cycle2"/>
    <dgm:cxn modelId="{AB9AB80E-960D-4377-A082-FA3ABC470E09}" type="presParOf" srcId="{16177408-9031-439F-B793-AE0EA4B4A488}" destId="{3630F9B0-1B4C-40D9-A8C6-D085BC638388}" srcOrd="9" destOrd="0" presId="urn:microsoft.com/office/officeart/2005/8/layout/cycle2"/>
    <dgm:cxn modelId="{FF6E92E8-F2C4-4E5B-8DB5-A595CA50222C}" type="presParOf" srcId="{3630F9B0-1B4C-40D9-A8C6-D085BC638388}" destId="{EEA79066-2EEC-4367-B2A4-BB499CE54E9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637FB9-25DA-4C88-A31A-00780B9278A7}">
      <dsp:nvSpPr>
        <dsp:cNvPr id="0" name=""/>
        <dsp:cNvSpPr/>
      </dsp:nvSpPr>
      <dsp:spPr>
        <a:xfrm>
          <a:off x="2563753" y="1428"/>
          <a:ext cx="1643050" cy="16430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 Light"/>
            </a:rPr>
            <a:t>ANDROID</a:t>
          </a: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 приложение</a:t>
          </a:r>
          <a:endParaRPr lang="en-US" sz="1000" b="0" i="0" u="none" strike="noStrike" kern="1200" cap="none" baseline="0" noProof="0" dirty="0" err="1">
            <a:latin typeface="Calibri Light"/>
            <a:cs typeface="Calibri Light"/>
          </a:endParaRPr>
        </a:p>
      </dsp:txBody>
      <dsp:txXfrm>
        <a:off x="2804372" y="242047"/>
        <a:ext cx="1161812" cy="1161812"/>
      </dsp:txXfrm>
    </dsp:sp>
    <dsp:sp modelId="{AA98BF72-64A2-49BF-9DCC-4BF5CE059C22}">
      <dsp:nvSpPr>
        <dsp:cNvPr id="0" name=""/>
        <dsp:cNvSpPr/>
      </dsp:nvSpPr>
      <dsp:spPr>
        <a:xfrm rot="2160000">
          <a:off x="4154995" y="1263771"/>
          <a:ext cx="437277" cy="5545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/>
        </a:p>
      </dsp:txBody>
      <dsp:txXfrm>
        <a:off x="4167522" y="1336123"/>
        <a:ext cx="306094" cy="332717"/>
      </dsp:txXfrm>
    </dsp:sp>
    <dsp:sp modelId="{028D245F-80A0-497C-9697-907EF12BBBE4}">
      <dsp:nvSpPr>
        <dsp:cNvPr id="0" name=""/>
        <dsp:cNvSpPr/>
      </dsp:nvSpPr>
      <dsp:spPr>
        <a:xfrm>
          <a:off x="4560490" y="1452142"/>
          <a:ext cx="1643050" cy="16430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i="0" u="none" strike="noStrike" kern="1200" cap="none" baseline="0" noProof="0" dirty="0">
              <a:latin typeface="Calibri Light"/>
              <a:cs typeface="Calibri Light"/>
            </a:rPr>
            <a:t>Web-</a:t>
          </a:r>
          <a:r>
            <a:rPr lang="ru-RU" sz="1000" kern="1200" dirty="0"/>
            <a:t>сайт</a:t>
          </a:r>
        </a:p>
      </dsp:txBody>
      <dsp:txXfrm>
        <a:off x="4801109" y="1692761"/>
        <a:ext cx="1161812" cy="1161812"/>
      </dsp:txXfrm>
    </dsp:sp>
    <dsp:sp modelId="{B24145E7-65E0-4AB2-AACF-42F5F382547E}">
      <dsp:nvSpPr>
        <dsp:cNvPr id="0" name=""/>
        <dsp:cNvSpPr/>
      </dsp:nvSpPr>
      <dsp:spPr>
        <a:xfrm rot="6480000">
          <a:off x="4785858" y="3158285"/>
          <a:ext cx="437277" cy="5545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/>
        </a:p>
      </dsp:txBody>
      <dsp:txXfrm rot="10800000">
        <a:off x="4871718" y="3206810"/>
        <a:ext cx="306094" cy="332717"/>
      </dsp:txXfrm>
    </dsp:sp>
    <dsp:sp modelId="{D2149F8D-DC4B-4A8C-84B9-7E822C346E3E}">
      <dsp:nvSpPr>
        <dsp:cNvPr id="0" name=""/>
        <dsp:cNvSpPr/>
      </dsp:nvSpPr>
      <dsp:spPr>
        <a:xfrm>
          <a:off x="3797804" y="3799448"/>
          <a:ext cx="1643050" cy="16430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>
              <a:latin typeface="Calibri Light"/>
            </a:rPr>
            <a:t>iOS </a:t>
          </a:r>
          <a:r>
            <a:rPr lang="ru-RU" sz="1000" kern="1200" dirty="0">
              <a:latin typeface="Calibri Light"/>
            </a:rPr>
            <a:t>приложение</a:t>
          </a:r>
          <a:endParaRPr lang="ru-RU" sz="1000" kern="1200" dirty="0"/>
        </a:p>
      </dsp:txBody>
      <dsp:txXfrm>
        <a:off x="4038423" y="4040067"/>
        <a:ext cx="1161812" cy="1161812"/>
      </dsp:txXfrm>
    </dsp:sp>
    <dsp:sp modelId="{4AF20AA2-C523-45DF-B56C-75AE71055C66}">
      <dsp:nvSpPr>
        <dsp:cNvPr id="0" name=""/>
        <dsp:cNvSpPr/>
      </dsp:nvSpPr>
      <dsp:spPr>
        <a:xfrm rot="10800000">
          <a:off x="3179015" y="4343708"/>
          <a:ext cx="437277" cy="5545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/>
        </a:p>
      </dsp:txBody>
      <dsp:txXfrm rot="10800000">
        <a:off x="3310198" y="4454614"/>
        <a:ext cx="306094" cy="332717"/>
      </dsp:txXfrm>
    </dsp:sp>
    <dsp:sp modelId="{0E68E98A-474E-4F2D-946D-42F355ACB482}">
      <dsp:nvSpPr>
        <dsp:cNvPr id="0" name=""/>
        <dsp:cNvSpPr/>
      </dsp:nvSpPr>
      <dsp:spPr>
        <a:xfrm>
          <a:off x="1329701" y="3799448"/>
          <a:ext cx="1643050" cy="164305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/>
            <a:t>Система обращений </a:t>
          </a:r>
          <a:r>
            <a:rPr lang="ru-RU" sz="1000" kern="1200" dirty="0">
              <a:latin typeface="Calibri Light"/>
            </a:rPr>
            <a:t>граждан по вопросам ЖКХ</a:t>
          </a:r>
          <a:endParaRPr lang="ru-RU" sz="1000" kern="1200" dirty="0"/>
        </a:p>
      </dsp:txBody>
      <dsp:txXfrm>
        <a:off x="1570320" y="4040067"/>
        <a:ext cx="1161812" cy="1161812"/>
      </dsp:txXfrm>
    </dsp:sp>
    <dsp:sp modelId="{A94BD6CD-3872-4232-BE95-ED3508223F8C}">
      <dsp:nvSpPr>
        <dsp:cNvPr id="0" name=""/>
        <dsp:cNvSpPr/>
      </dsp:nvSpPr>
      <dsp:spPr>
        <a:xfrm rot="15120000">
          <a:off x="1555069" y="3181826"/>
          <a:ext cx="437277" cy="5545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/>
        </a:p>
      </dsp:txBody>
      <dsp:txXfrm rot="10800000">
        <a:off x="1640929" y="3355113"/>
        <a:ext cx="306094" cy="332717"/>
      </dsp:txXfrm>
    </dsp:sp>
    <dsp:sp modelId="{C9E6DAD1-7C52-4757-A4B1-2042CFB76039}">
      <dsp:nvSpPr>
        <dsp:cNvPr id="0" name=""/>
        <dsp:cNvSpPr/>
      </dsp:nvSpPr>
      <dsp:spPr>
        <a:xfrm>
          <a:off x="567016" y="1452142"/>
          <a:ext cx="1643050" cy="164305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dirty="0">
              <a:latin typeface="Calibri Light"/>
            </a:rPr>
            <a:t>Интеграция с Госуслугами</a:t>
          </a:r>
        </a:p>
      </dsp:txBody>
      <dsp:txXfrm>
        <a:off x="807635" y="1692761"/>
        <a:ext cx="1161812" cy="1161812"/>
      </dsp:txXfrm>
    </dsp:sp>
    <dsp:sp modelId="{3630F9B0-1B4C-40D9-A8C6-D085BC638388}">
      <dsp:nvSpPr>
        <dsp:cNvPr id="0" name=""/>
        <dsp:cNvSpPr/>
      </dsp:nvSpPr>
      <dsp:spPr>
        <a:xfrm rot="19440000">
          <a:off x="2158258" y="1278320"/>
          <a:ext cx="437277" cy="5545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800" kern="1200"/>
        </a:p>
      </dsp:txBody>
      <dsp:txXfrm>
        <a:off x="2170785" y="1427780"/>
        <a:ext cx="306094" cy="3327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14.06.2020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22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90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904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219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074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395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11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4CD7-1F3D-4025-95FD-1475825FBCD2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90D1-E3DA-419B-B383-EAF7C59C11C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CDA31-4F25-464F-A22B-EEB09E18B0A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49B5-C82B-44EC-AF3D-B3E4E77AA047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EAC8-39DB-464E-8366-6AEDB47D9EA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BD3A-D1E7-46B8-B4A8-67152BFEC5E8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762F-4C5A-4BA0-8A54-63BE1CA1B83C}" type="datetime1">
              <a:rPr lang="ru-RU" smtClean="0"/>
              <a:t>14.06.2020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C754-E71C-4253-B3AA-2F9CED58E566}" type="datetime1">
              <a:rPr lang="ru-RU" smtClean="0"/>
              <a:t>14.06.2020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0E49-9172-4B33-8044-3A613677524C}" type="datetime1">
              <a:rPr lang="ru-RU" smtClean="0"/>
              <a:t>14.06.2020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83CB-AFC5-47E8-AACC-4D7DAC083099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5BB3-EED7-408B-BCF6-C7716A9BB394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D8CBC-C93E-4FFF-8DAE-476901CCA96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&#1041;&#1088;&#1086;&#1076;&#1103;&#1075;&#1072;2.mp4" TargetMode="External"/><Relationship Id="rId4" Type="http://schemas.openxmlformats.org/officeDocument/2006/relationships/hyperlink" Target="&#1073;&#1088;&#1086;&#1076;&#1103;&#1075;&#1072;.mp4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f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6.jfi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2920800" y="2953089"/>
            <a:ext cx="705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Система «Бродяга»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7129740" y="3974153"/>
            <a:ext cx="476280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6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Команда «ОНТ»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9511141" y="1833084"/>
            <a:ext cx="2469601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4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Министерство </a:t>
            </a:r>
          </a:p>
          <a:p>
            <a:pPr algn="ctr"/>
            <a:r>
              <a:rPr lang="ru-RU" sz="8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цифрового развития и связи </a:t>
            </a:r>
          </a:p>
          <a:p>
            <a:pPr algn="ctr"/>
            <a:r>
              <a:rPr lang="ru-RU" sz="105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Оренбургской области</a:t>
            </a:r>
          </a:p>
        </p:txBody>
      </p:sp>
      <p:pic>
        <p:nvPicPr>
          <p:cNvPr id="1026" name="Picture 2" descr="Информационная безопасность, защита каналов связи, шифрование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0" y="5898600"/>
            <a:ext cx="1411200" cy="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240724"/>
            <a:ext cx="1415735" cy="160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Файл:MegaFon sign+logo horiz green RU (RGB).svg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00" y="5816766"/>
            <a:ext cx="2822400" cy="8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0" y="647784"/>
            <a:ext cx="2987075" cy="23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16382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0088" y="1493144"/>
            <a:ext cx="5748712" cy="50783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Слабые места:</a:t>
            </a:r>
            <a:endParaRPr lang="ru-RU" sz="3600" dirty="0">
              <a:solidFill>
                <a:srgbClr val="FF0000"/>
              </a:solidFill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ru-RU" sz="3600" dirty="0"/>
              <a:t>Авторизация через ЕСИА;</a:t>
            </a:r>
            <a:endParaRPr lang="ru-RU" sz="3600" dirty="0">
              <a:cs typeface="Calibri"/>
            </a:endParaRPr>
          </a:p>
          <a:p>
            <a:pPr marL="285750" indent="-285750">
              <a:buChar char="-"/>
            </a:pPr>
            <a:r>
              <a:rPr lang="ru-RU" sz="3600" dirty="0">
                <a:cs typeface="Calibri"/>
              </a:rPr>
              <a:t>Интеграция с приютами</a:t>
            </a:r>
          </a:p>
          <a:p>
            <a:endParaRPr lang="ru-RU" sz="3600" dirty="0"/>
          </a:p>
          <a:p>
            <a:r>
              <a:rPr lang="ru-RU" sz="3600" dirty="0">
                <a:solidFill>
                  <a:srgbClr val="00B050"/>
                </a:solidFill>
              </a:rPr>
              <a:t>Перспективы:</a:t>
            </a:r>
            <a:endParaRPr lang="ru-RU" sz="3600" dirty="0">
              <a:solidFill>
                <a:srgbClr val="00B050"/>
              </a:solidFill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ru-RU" sz="3600" dirty="0"/>
              <a:t>Добавление работы с приютом;</a:t>
            </a:r>
            <a:endParaRPr lang="ru-RU" sz="3600" dirty="0">
              <a:cs typeface="Calibri"/>
            </a:endParaRPr>
          </a:p>
          <a:p>
            <a:pPr marL="285750" indent="-285750">
              <a:buFontTx/>
              <a:buChar char="-"/>
            </a:pPr>
            <a:r>
              <a:rPr lang="ru-RU" sz="3600" dirty="0"/>
              <a:t>Переход с </a:t>
            </a:r>
            <a:r>
              <a:rPr lang="en-US" sz="3600" dirty="0"/>
              <a:t>Firebase </a:t>
            </a:r>
            <a:r>
              <a:rPr lang="ru-RU" sz="3600" dirty="0"/>
              <a:t>на </a:t>
            </a:r>
            <a:r>
              <a:rPr lang="en-US" sz="3600" dirty="0"/>
              <a:t>API.</a:t>
            </a:r>
            <a:endParaRPr lang="ru-RU" sz="3600" dirty="0">
              <a:cs typeface="Calibri"/>
            </a:endParaRPr>
          </a:p>
          <a:p>
            <a:pPr marL="285750" indent="-285750">
              <a:buFontTx/>
              <a:buChar char="-"/>
            </a:pPr>
            <a:endParaRPr lang="ru-RU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490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Скругленный прямоугольник 193"/>
          <p:cNvSpPr/>
          <p:nvPr/>
        </p:nvSpPr>
        <p:spPr>
          <a:xfrm>
            <a:off x="533477" y="1511303"/>
            <a:ext cx="3092924" cy="506497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Команда «ОНТ»</a:t>
            </a:r>
          </a:p>
        </p:txBody>
      </p:sp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503626" y="-5476039"/>
            <a:ext cx="1254125" cy="12196763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40332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КОМАНДЕ </a:t>
            </a:r>
          </a:p>
        </p:txBody>
      </p:sp>
      <p:sp>
        <p:nvSpPr>
          <p:cNvPr id="68" name="Прямоугольник 6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9" name="Скругленный прямоугольник 68"/>
          <p:cNvSpPr/>
          <p:nvPr/>
        </p:nvSpPr>
        <p:spPr>
          <a:xfrm>
            <a:off x="533477" y="2879205"/>
            <a:ext cx="3092924" cy="536835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Состав команды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46986" y="2048332"/>
            <a:ext cx="109674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32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Команда студентов «</a:t>
            </a:r>
            <a:r>
              <a:rPr lang="ru-RU" sz="3200" b="1" cap="all" dirty="0" err="1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Орского</a:t>
            </a:r>
            <a:r>
              <a:rPr lang="ru-RU" sz="32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нефтяного техникума»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4589" y="5342607"/>
            <a:ext cx="2917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Семенов Данил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57287" y="5381217"/>
            <a:ext cx="3105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Пономарев Илья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071" y="5369309"/>
            <a:ext cx="230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Финк Игорь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9"/>
          <a:stretch/>
        </p:blipFill>
        <p:spPr>
          <a:xfrm rot="21143689">
            <a:off x="4946480" y="3727541"/>
            <a:ext cx="1375816" cy="1673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56" y="3677797"/>
            <a:ext cx="1354041" cy="16987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60"/>
          <a:stretch/>
        </p:blipFill>
        <p:spPr>
          <a:xfrm rot="21367321">
            <a:off x="1239996" y="3834032"/>
            <a:ext cx="1246412" cy="14629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8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8212800" y="1312200"/>
            <a:ext cx="2971018" cy="4899021"/>
          </a:xfrm>
          <a:prstGeom prst="rect">
            <a:avLst/>
          </a:prstGeom>
        </p:spPr>
      </p:pic>
      <p:sp>
        <p:nvSpPr>
          <p:cNvPr id="225" name="Прямоугольник 224"/>
          <p:cNvSpPr/>
          <p:nvPr/>
        </p:nvSpPr>
        <p:spPr>
          <a:xfrm>
            <a:off x="495868" y="1312200"/>
            <a:ext cx="6894425" cy="311046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indent="457200" fontAlgn="base"/>
            <a:r>
              <a:rPr lang="ru-RU" sz="2800" dirty="0">
                <a:solidFill>
                  <a:schemeClr val="accent6"/>
                </a:solidFill>
              </a:rPr>
              <a:t>Мобильные приложения </a:t>
            </a:r>
            <a:r>
              <a:rPr lang="ru-RU" sz="2800" u="sng" dirty="0">
                <a:solidFill>
                  <a:schemeClr val="accent6"/>
                </a:solidFill>
              </a:rPr>
              <a:t>удобнее</a:t>
            </a:r>
            <a:r>
              <a:rPr lang="ru-RU" sz="2800" dirty="0">
                <a:solidFill>
                  <a:schemeClr val="accent6"/>
                </a:solidFill>
              </a:rPr>
              <a:t> и </a:t>
            </a:r>
            <a:r>
              <a:rPr lang="ru-RU" sz="2800" u="sng" dirty="0">
                <a:solidFill>
                  <a:schemeClr val="accent6"/>
                </a:solidFill>
              </a:rPr>
              <a:t>быстрее</a:t>
            </a:r>
            <a:r>
              <a:rPr lang="ru-RU" sz="2800" dirty="0">
                <a:solidFill>
                  <a:schemeClr val="accent6"/>
                </a:solidFill>
              </a:rPr>
              <a:t> мобильных сайтов.</a:t>
            </a:r>
          </a:p>
          <a:p>
            <a:pPr indent="457200" fontAlgn="base"/>
            <a:endParaRPr lang="ru-RU" sz="1600" dirty="0"/>
          </a:p>
          <a:p>
            <a:pPr indent="457200" fontAlgn="base"/>
            <a:r>
              <a:rPr lang="ru-RU" sz="2000" dirty="0"/>
              <a:t>Приложения превосходят сайты в следующих аспектах:</a:t>
            </a:r>
            <a:endParaRPr lang="ru-RU" sz="2000" dirty="0">
              <a:cs typeface="Calibri"/>
            </a:endParaRPr>
          </a:p>
          <a:p>
            <a:pPr indent="457200" fontAlgn="base"/>
            <a:r>
              <a:rPr lang="ru-RU" sz="2000" dirty="0"/>
              <a:t>- доступ к </a:t>
            </a:r>
            <a:r>
              <a:rPr lang="ru-RU" sz="2000" dirty="0" err="1"/>
              <a:t>нативным</a:t>
            </a:r>
            <a:r>
              <a:rPr lang="ru-RU" sz="2000" dirty="0"/>
              <a:t> функциям смартфона</a:t>
            </a:r>
            <a:endParaRPr lang="ru-RU" sz="2000" dirty="0">
              <a:cs typeface="Calibri"/>
            </a:endParaRPr>
          </a:p>
          <a:p>
            <a:pPr indent="457200" fontAlgn="base"/>
            <a:r>
              <a:rPr lang="ru-RU" sz="2000" dirty="0"/>
              <a:t>- интерактивность</a:t>
            </a:r>
            <a:endParaRPr lang="ru-RU" sz="2000">
              <a:cs typeface="Calibri"/>
            </a:endParaRPr>
          </a:p>
          <a:p>
            <a:pPr indent="457200" fontAlgn="base"/>
            <a:r>
              <a:rPr lang="ru-RU" sz="2000" dirty="0"/>
              <a:t>- удобство в использовании и лучшая адаптация под мобильные устройства.</a:t>
            </a:r>
            <a:endParaRPr lang="ru-RU" sz="2000" dirty="0">
              <a:cs typeface="Calibri"/>
            </a:endParaRP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marL="285750" indent="-285750" algn="just">
              <a:lnSpc>
                <a:spcPct val="75000"/>
              </a:lnSpc>
              <a:buFont typeface="Arial" pitchFamily="34" charset="0"/>
              <a:buChar char="•"/>
            </a:pPr>
            <a:r>
              <a:rPr lang="ru-RU" sz="16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ми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2" name="AutoShape 7" descr="blob:https://web.whatsapp.com/602df474-9d37-48d9-808e-6342ec1dc2e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544" y="2772797"/>
            <a:ext cx="2987075" cy="2370600"/>
          </a:xfrm>
          <a:prstGeom prst="rect">
            <a:avLst/>
          </a:prstGeom>
        </p:spPr>
      </p:pic>
      <p:sp>
        <p:nvSpPr>
          <p:cNvPr id="3" name="AutoShape 9" descr="blob:https://web.whatsapp.com/602df474-9d37-48d9-808e-6342ec1dc2e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91447" y="4240593"/>
            <a:ext cx="6101512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sz="2800" dirty="0">
                <a:solidFill>
                  <a:schemeClr val="accent6">
                    <a:lumMod val="75000"/>
                  </a:schemeClr>
                </a:solidFill>
              </a:rPr>
              <a:t>Наши преимущества:</a:t>
            </a:r>
          </a:p>
          <a:p>
            <a:pPr marL="285750" indent="-285750">
              <a:buFontTx/>
              <a:buChar char="-"/>
            </a:pPr>
            <a:r>
              <a:rPr lang="ru-RU" dirty="0"/>
              <a:t>Интуитивно понятный интерфейс;</a:t>
            </a:r>
          </a:p>
          <a:p>
            <a:pPr marL="285750" indent="-285750">
              <a:buFontTx/>
              <a:buChar char="-"/>
            </a:pPr>
            <a:r>
              <a:rPr lang="ru-RU" dirty="0"/>
              <a:t>Возможность указания геолокации;</a:t>
            </a:r>
          </a:p>
          <a:p>
            <a:pPr marL="285750" indent="-285750">
              <a:buFontTx/>
              <a:buChar char="-"/>
            </a:pPr>
            <a:r>
              <a:rPr lang="ru-RU" dirty="0"/>
              <a:t>Возможность фото фиксации;</a:t>
            </a:r>
          </a:p>
          <a:p>
            <a:pPr marL="285750" indent="-285750">
              <a:buFontTx/>
              <a:buChar char="-"/>
            </a:pPr>
            <a:r>
              <a:rPr lang="ru-RU" dirty="0"/>
              <a:t>Удобство подачи заявок и контроль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pic>
        <p:nvPicPr>
          <p:cNvPr id="4098" name="Picture 2" descr="https://avatars.mds.yandex.net/get-pdb/2815434/defdcd03-7c06-4b0f-9316-4709ef226492/s1200?webp=fal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3" y="1466147"/>
            <a:ext cx="2822400" cy="28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yt3.ggpht.com/a/AGF-l7_R86-lP2g1A4Sce-Xsfl9KJWIVLlUcemFXag=s900-c-k-c0xffffffff-no-rj-m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535" y="1370762"/>
            <a:ext cx="2416386" cy="24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00" y="3781800"/>
            <a:ext cx="5726400" cy="308437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47" t="8445" r="37312" b="14353"/>
          <a:stretch/>
        </p:blipFill>
        <p:spPr bwMode="auto">
          <a:xfrm>
            <a:off x="2568000" y="1665000"/>
            <a:ext cx="2469600" cy="4232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Знак ''плюс'' 4">
            <a:extLst>
              <a:ext uri="{FF2B5EF4-FFF2-40B4-BE49-F238E27FC236}">
                <a16:creationId xmlns:a16="http://schemas.microsoft.com/office/drawing/2014/main" xmlns="" id="{B093B078-DDB7-4228-9C14-BC38A82F425F}"/>
              </a:ext>
            </a:extLst>
          </p:cNvPr>
          <p:cNvSpPr/>
          <p:nvPr/>
        </p:nvSpPr>
        <p:spPr>
          <a:xfrm>
            <a:off x="5189095" y="2272259"/>
            <a:ext cx="914400" cy="914400"/>
          </a:xfrm>
          <a:prstGeom prst="mathPlus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8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4" name="Прямоугольник 3">
            <a:hlinkClick r:id="rId4" action="ppaction://hlinkfile"/>
          </p:cNvPr>
          <p:cNvSpPr/>
          <p:nvPr/>
        </p:nvSpPr>
        <p:spPr>
          <a:xfrm>
            <a:off x="3783447" y="2967335"/>
            <a:ext cx="46251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  <a:hlinkClick r:id="rId5" action="ppaction://hlinkfile"/>
              </a:rPr>
              <a:t>Демонстрация</a:t>
            </a:r>
            <a:endParaRPr lang="ru-RU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767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4764153" y="1249405"/>
            <a:ext cx="2315088" cy="3817434"/>
          </a:xfrm>
          <a:prstGeom prst="rect">
            <a:avLst/>
          </a:prstGeom>
        </p:spPr>
      </p:pic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50400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" r="986" b="10641"/>
          <a:stretch/>
        </p:blipFill>
        <p:spPr bwMode="auto">
          <a:xfrm>
            <a:off x="378236" y="1522173"/>
            <a:ext cx="3512983" cy="190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t="8692" r="2499" b="10256"/>
          <a:stretch/>
        </p:blipFill>
        <p:spPr bwMode="auto">
          <a:xfrm>
            <a:off x="8137109" y="2806244"/>
            <a:ext cx="3908675" cy="197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30897" r="70144" b="40129"/>
          <a:stretch/>
        </p:blipFill>
        <p:spPr bwMode="auto">
          <a:xfrm>
            <a:off x="471402" y="4434619"/>
            <a:ext cx="1174921" cy="126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96" y="2017800"/>
            <a:ext cx="2604772" cy="206719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697292" y="4952626"/>
            <a:ext cx="2356350" cy="830997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ru-RU" sz="4800" b="1" cap="none" spc="0" dirty="0">
                <a:ln w="1905"/>
                <a:solidFill>
                  <a:schemeClr val="accent6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Бродяга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4153" y="5683210"/>
            <a:ext cx="2743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/>
              <a:t>Авторизация;</a:t>
            </a:r>
          </a:p>
          <a:p>
            <a:pPr marL="285750" indent="-285750">
              <a:buFontTx/>
              <a:buChar char="-"/>
            </a:pPr>
            <a:r>
              <a:rPr lang="ru-RU" dirty="0"/>
              <a:t>Фотосъемка;</a:t>
            </a:r>
          </a:p>
          <a:p>
            <a:pPr marL="285750" indent="-285750">
              <a:buFontTx/>
              <a:buChar char="-"/>
            </a:pPr>
            <a:r>
              <a:rPr lang="ru-RU" dirty="0"/>
              <a:t>Геолокации;</a:t>
            </a:r>
          </a:p>
          <a:p>
            <a:pPr marL="285750" indent="-285750">
              <a:buFontTx/>
              <a:buChar char="-"/>
            </a:pPr>
            <a:r>
              <a:rPr lang="ru-RU" dirty="0"/>
              <a:t>Просмотр заявок.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855339" y="2167809"/>
            <a:ext cx="44409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Текстовая подача заявления на сайте без авторизации </a:t>
            </a:r>
          </a:p>
          <a:p>
            <a:pPr algn="ctr"/>
            <a:r>
              <a:rPr lang="ru-RU" sz="1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и обратной связи</a:t>
            </a:r>
            <a:endParaRPr lang="ru-RU" sz="1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82277" y="3772612"/>
            <a:ext cx="246997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Текстовая подача обращения</a:t>
            </a:r>
          </a:p>
        </p:txBody>
      </p:sp>
      <p:sp>
        <p:nvSpPr>
          <p:cNvPr id="6" name="AutoShape 2" descr="blob:https://web.whatsapp.com/58591f73-6b9a-4410-9611-fd8d781cc5e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34"/>
          <a:stretch/>
        </p:blipFill>
        <p:spPr>
          <a:xfrm>
            <a:off x="2134727" y="4122635"/>
            <a:ext cx="1821374" cy="24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graphicFrame>
        <p:nvGraphicFramePr>
          <p:cNvPr id="2" name="Схема 2">
            <a:extLst>
              <a:ext uri="{FF2B5EF4-FFF2-40B4-BE49-F238E27FC236}">
                <a16:creationId xmlns:a16="http://schemas.microsoft.com/office/drawing/2014/main" xmlns="" id="{5B77DCA5-3E7E-43BE-B81C-EEE50B481C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0950574"/>
              </p:ext>
            </p:extLst>
          </p:nvPr>
        </p:nvGraphicFramePr>
        <p:xfrm>
          <a:off x="2648262" y="1275413"/>
          <a:ext cx="6770557" cy="5443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405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БИЗНЕС-МОДЕЛЬ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4" name="Блок-схема: узел 3"/>
          <p:cNvSpPr/>
          <p:nvPr/>
        </p:nvSpPr>
        <p:spPr>
          <a:xfrm>
            <a:off x="2182046" y="2575411"/>
            <a:ext cx="2502754" cy="1994833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ru-RU" sz="2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Косвенный доход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40778" y="1393273"/>
            <a:ext cx="6280960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ru-RU" sz="4400" dirty="0">
                <a:solidFill>
                  <a:schemeClr val="accent2"/>
                </a:solidFill>
              </a:rPr>
              <a:t>Социальный эффект</a:t>
            </a:r>
            <a:endParaRPr lang="ru-RU" sz="4400" dirty="0">
              <a:ln w="1905"/>
              <a:solidFill>
                <a:schemeClr val="accent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Calibri"/>
            </a:endParaRPr>
          </a:p>
        </p:txBody>
      </p:sp>
      <p:sp>
        <p:nvSpPr>
          <p:cNvPr id="6" name="Блок-схема: узел 5"/>
          <p:cNvSpPr/>
          <p:nvPr/>
        </p:nvSpPr>
        <p:spPr>
          <a:xfrm>
            <a:off x="6623191" y="1477411"/>
            <a:ext cx="2822400" cy="10584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Повышение </a:t>
            </a:r>
          </a:p>
          <a:p>
            <a:pPr algn="ctr"/>
            <a:r>
              <a:rPr lang="ru-RU" dirty="0"/>
              <a:t>индекса доверия граждан</a:t>
            </a:r>
          </a:p>
        </p:txBody>
      </p:sp>
      <p:sp>
        <p:nvSpPr>
          <p:cNvPr id="7" name="Стрелка вниз 6"/>
          <p:cNvSpPr/>
          <p:nvPr/>
        </p:nvSpPr>
        <p:spPr>
          <a:xfrm rot="4071459">
            <a:off x="5539963" y="1517361"/>
            <a:ext cx="143788" cy="225264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6825505" y="4658696"/>
            <a:ext cx="3283270" cy="1592704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Сокращение расходов от своевременного решения проблем</a:t>
            </a:r>
          </a:p>
        </p:txBody>
      </p:sp>
      <p:sp>
        <p:nvSpPr>
          <p:cNvPr id="15" name="Стрелка вниз 14"/>
          <p:cNvSpPr/>
          <p:nvPr/>
        </p:nvSpPr>
        <p:spPr>
          <a:xfrm rot="6615548">
            <a:off x="5539371" y="3414361"/>
            <a:ext cx="144972" cy="26582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1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xmlns="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7308" r="31130" b="10897"/>
          <a:stretch/>
        </p:blipFill>
        <p:spPr bwMode="auto">
          <a:xfrm>
            <a:off x="399405" y="1665000"/>
            <a:ext cx="3565281" cy="280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5649" r="37620" b="10128"/>
          <a:stretch/>
        </p:blipFill>
        <p:spPr bwMode="auto">
          <a:xfrm>
            <a:off x="8212800" y="1665000"/>
            <a:ext cx="3175200" cy="2854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7" t="29615" r="40504" b="11282"/>
          <a:stretch/>
        </p:blipFill>
        <p:spPr bwMode="auto">
          <a:xfrm>
            <a:off x="4332000" y="3781800"/>
            <a:ext cx="3507730" cy="265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147501" y="5193000"/>
            <a:ext cx="19758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Отлов</a:t>
            </a:r>
            <a:endParaRPr lang="ru-RU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03114" y="2144043"/>
            <a:ext cx="27655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Лечение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877933" y="5148935"/>
            <a:ext cx="4238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Безопасность</a:t>
            </a:r>
          </a:p>
        </p:txBody>
      </p:sp>
    </p:spTree>
    <p:extLst>
      <p:ext uri="{BB962C8B-B14F-4D97-AF65-F5344CB8AC3E}">
        <p14:creationId xmlns:p14="http://schemas.microsoft.com/office/powerpoint/2010/main" val="20244876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17282</TotalTime>
  <Words>249</Words>
  <Application>Microsoft Office PowerPoint</Application>
  <PresentationFormat>Произвольный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Ignis et Glacies Sharp</vt:lpstr>
      <vt:lpstr>Tahoma</vt:lpstr>
      <vt:lpstr>PT_Russia Text</vt:lpstr>
      <vt:lpstr>Calibri Light</vt:lpstr>
      <vt:lpstr>Calibri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Пользователь</cp:lastModifiedBy>
  <cp:revision>946</cp:revision>
  <cp:lastPrinted>2019-09-30T09:52:41Z</cp:lastPrinted>
  <dcterms:created xsi:type="dcterms:W3CDTF">2019-02-14T15:03:49Z</dcterms:created>
  <dcterms:modified xsi:type="dcterms:W3CDTF">2020-06-14T08:53:34Z</dcterms:modified>
</cp:coreProperties>
</file>